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0439400" cy="75596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9D7B30-FDB1-4FAB-B0BE-65532DE88B09}" v="1" dt="2021-01-12T19:00:41.633"/>
    <p1510:client id="{E228B04D-79C8-40D2-9C84-70FF827D4238}" v="2" dt="2021-01-12T17:56:50.1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374" y="60"/>
      </p:cViewPr>
      <p:guideLst>
        <p:guide orient="horz" pos="2381"/>
        <p:guide pos="3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" userId="1d2f0c60-13b7-4d27-be05-ea5be7f68541" providerId="ADAL" clId="{799D7B30-FDB1-4FAB-B0BE-65532DE88B09}"/>
    <pc:docChg chg="custSel modSld">
      <pc:chgData name="Anderson" userId="1d2f0c60-13b7-4d27-be05-ea5be7f68541" providerId="ADAL" clId="{799D7B30-FDB1-4FAB-B0BE-65532DE88B09}" dt="2021-01-12T19:01:05.941" v="9" actId="1076"/>
      <pc:docMkLst>
        <pc:docMk/>
      </pc:docMkLst>
      <pc:sldChg chg="addSp delSp modSp">
        <pc:chgData name="Anderson" userId="1d2f0c60-13b7-4d27-be05-ea5be7f68541" providerId="ADAL" clId="{799D7B30-FDB1-4FAB-B0BE-65532DE88B09}" dt="2021-01-12T19:01:05.941" v="9" actId="1076"/>
        <pc:sldMkLst>
          <pc:docMk/>
          <pc:sldMk cId="0" sldId="256"/>
        </pc:sldMkLst>
        <pc:spChg chg="mod ord">
          <ac:chgData name="Anderson" userId="1d2f0c60-13b7-4d27-be05-ea5be7f68541" providerId="ADAL" clId="{799D7B30-FDB1-4FAB-B0BE-65532DE88B09}" dt="2021-01-12T19:01:05.941" v="9" actId="1076"/>
          <ac:spMkLst>
            <pc:docMk/>
            <pc:sldMk cId="0" sldId="256"/>
            <ac:spMk id="5" creationId="{A86CD14F-13DE-492C-B2CD-D59766166B8A}"/>
          </ac:spMkLst>
        </pc:spChg>
        <pc:picChg chg="del">
          <ac:chgData name="Anderson" userId="1d2f0c60-13b7-4d27-be05-ea5be7f68541" providerId="ADAL" clId="{799D7B30-FDB1-4FAB-B0BE-65532DE88B09}" dt="2021-01-12T19:00:35.493" v="1" actId="478"/>
          <ac:picMkLst>
            <pc:docMk/>
            <pc:sldMk cId="0" sldId="256"/>
            <ac:picMk id="3" creationId="{1BCAD5CA-1DEC-4EC2-86F4-57EB151F7DB5}"/>
          </ac:picMkLst>
        </pc:picChg>
        <pc:picChg chg="add mod">
          <ac:chgData name="Anderson" userId="1d2f0c60-13b7-4d27-be05-ea5be7f68541" providerId="ADAL" clId="{799D7B30-FDB1-4FAB-B0BE-65532DE88B09}" dt="2021-01-12T19:00:50.955" v="5" actId="14100"/>
          <ac:picMkLst>
            <pc:docMk/>
            <pc:sldMk cId="0" sldId="256"/>
            <ac:picMk id="4" creationId="{73C25FB5-D47B-417A-A3F5-8486A2F220F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61625" y="685800"/>
            <a:ext cx="47352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62038" y="685800"/>
            <a:ext cx="47355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5887" y="1094388"/>
            <a:ext cx="9726600" cy="30177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5878" y="4165643"/>
            <a:ext cx="9726600" cy="11655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5878" y="1625801"/>
            <a:ext cx="9726600" cy="28854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5878" y="4633192"/>
            <a:ext cx="9726600" cy="1911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algn="ctr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algn="ctr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ctr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ctr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ctr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5878" y="3161354"/>
            <a:ext cx="9726600" cy="12378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97266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45675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517307" y="1693927"/>
            <a:ext cx="45675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5878" y="816630"/>
            <a:ext cx="3206100" cy="11118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5878" y="2042457"/>
            <a:ext cx="3206100" cy="46746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9734" y="661638"/>
            <a:ext cx="7269000" cy="60132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20000" y="-184"/>
            <a:ext cx="5220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07400" tIns="107400" rIns="107400" bIns="1074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03130" y="1812541"/>
            <a:ext cx="4619700" cy="21798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03130" y="4120005"/>
            <a:ext cx="4619700" cy="18144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639587" y="1064257"/>
            <a:ext cx="4380600" cy="5430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5878" y="6218168"/>
            <a:ext cx="6846900" cy="8883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9726600" cy="50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marL="914400" lvl="1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2pPr>
            <a:lvl3pPr marL="1371600" lvl="2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3pPr>
            <a:lvl4pPr marL="1828800" lvl="3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4pPr>
            <a:lvl5pPr marL="2286000" lvl="4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5pPr>
            <a:lvl6pPr marL="2743200" lvl="5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6pPr>
            <a:lvl7pPr marL="3200400" lvl="6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7pPr>
            <a:lvl8pPr marL="3657600" lvl="7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8pPr>
            <a:lvl9pPr marL="4114800" lvl="8" indent="-304800">
              <a:lnSpc>
                <a:spcPct val="115000"/>
              </a:lnSpc>
              <a:spcBef>
                <a:spcPts val="2400"/>
              </a:spcBef>
              <a:spcAft>
                <a:spcPts val="240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73C25FB5-D47B-417A-A3F5-8486A2F22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531750" cy="7559675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86CD14F-13DE-492C-B2CD-D59766166B8A}"/>
              </a:ext>
            </a:extLst>
          </p:cNvPr>
          <p:cNvSpPr txBox="1"/>
          <p:nvPr/>
        </p:nvSpPr>
        <p:spPr>
          <a:xfrm>
            <a:off x="4572001" y="2805193"/>
            <a:ext cx="3611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Caixa de texto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</Words>
  <Application>Microsoft Office PowerPoint</Application>
  <PresentationFormat>Personalizar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Anderson</dc:creator>
  <cp:lastModifiedBy>anderson eu</cp:lastModifiedBy>
  <cp:revision>5</cp:revision>
  <dcterms:modified xsi:type="dcterms:W3CDTF">2021-01-12T19:01:14Z</dcterms:modified>
</cp:coreProperties>
</file>